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6"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5622c14e-c4d0-438c-800f-36f96fa97e55" providerId="ADAL" clId="{3DFD3D70-8A86-41AC-B8C5-C754EA340DFB}"/>
    <pc:docChg chg="addSld delSld modSld delMainMaster">
      <pc:chgData name="Marieke Drabbe" userId="5622c14e-c4d0-438c-800f-36f96fa97e55" providerId="ADAL" clId="{3DFD3D70-8A86-41AC-B8C5-C754EA340DFB}" dt="2022-01-31T10:24:06.745" v="67" actId="113"/>
      <pc:docMkLst>
        <pc:docMk/>
      </pc:docMkLst>
      <pc:sldChg chg="modSp add del mod setBg">
        <pc:chgData name="Marieke Drabbe" userId="5622c14e-c4d0-438c-800f-36f96fa97e55" providerId="ADAL" clId="{3DFD3D70-8A86-41AC-B8C5-C754EA340DFB}" dt="2022-01-31T10:24:06.745" v="67" actId="113"/>
        <pc:sldMkLst>
          <pc:docMk/>
          <pc:sldMk cId="1823581371" sldId="256"/>
        </pc:sldMkLst>
        <pc:spChg chg="mod">
          <ac:chgData name="Marieke Drabbe" userId="5622c14e-c4d0-438c-800f-36f96fa97e55" providerId="ADAL" clId="{3DFD3D70-8A86-41AC-B8C5-C754EA340DFB}" dt="2022-01-31T10:24:06.745" v="67" actId="113"/>
          <ac:spMkLst>
            <pc:docMk/>
            <pc:sldMk cId="1823581371" sldId="256"/>
            <ac:spMk id="6" creationId="{911D5741-5A01-4D7C-A97E-4395D109B063}"/>
          </ac:spMkLst>
        </pc:spChg>
        <pc:spChg chg="mod">
          <ac:chgData name="Marieke Drabbe" userId="5622c14e-c4d0-438c-800f-36f96fa97e55" providerId="ADAL" clId="{3DFD3D70-8A86-41AC-B8C5-C754EA340DFB}" dt="2022-01-31T10:23:03.716" v="19" actId="20577"/>
          <ac:spMkLst>
            <pc:docMk/>
            <pc:sldMk cId="1823581371" sldId="256"/>
            <ac:spMk id="16" creationId="{B40A0B79-6316-47EF-907E-0521168BDA62}"/>
          </ac:spMkLst>
        </pc:spChg>
        <pc:spChg chg="mod">
          <ac:chgData name="Marieke Drabbe" userId="5622c14e-c4d0-438c-800f-36f96fa97e55" providerId="ADAL" clId="{3DFD3D70-8A86-41AC-B8C5-C754EA340DFB}" dt="2022-01-31T10:23:29.073" v="30" actId="20577"/>
          <ac:spMkLst>
            <pc:docMk/>
            <pc:sldMk cId="1823581371" sldId="256"/>
            <ac:spMk id="17" creationId="{1A3283BB-0411-4686-8691-4EE6DB16DFDE}"/>
          </ac:spMkLst>
        </pc:spChg>
        <pc:spChg chg="mod">
          <ac:chgData name="Marieke Drabbe" userId="5622c14e-c4d0-438c-800f-36f96fa97e55" providerId="ADAL" clId="{3DFD3D70-8A86-41AC-B8C5-C754EA340DFB}" dt="2022-01-31T10:23:43.780" v="55" actId="14100"/>
          <ac:spMkLst>
            <pc:docMk/>
            <pc:sldMk cId="1823581371" sldId="256"/>
            <ac:spMk id="18" creationId="{294C441C-9EE9-4CE6-B625-6390579C2D99}"/>
          </ac:spMkLst>
        </pc:spChg>
      </pc:sldChg>
      <pc:sldChg chg="del">
        <pc:chgData name="Marieke Drabbe" userId="5622c14e-c4d0-438c-800f-36f96fa97e55" providerId="ADAL" clId="{3DFD3D70-8A86-41AC-B8C5-C754EA340DFB}" dt="2022-01-31T10:23:47.876" v="56" actId="47"/>
        <pc:sldMkLst>
          <pc:docMk/>
          <pc:sldMk cId="1955633087" sldId="257"/>
        </pc:sldMkLst>
      </pc:sldChg>
      <pc:sldMasterChg chg="del delSldLayout">
        <pc:chgData name="Marieke Drabbe" userId="5622c14e-c4d0-438c-800f-36f96fa97e55" providerId="ADAL" clId="{3DFD3D70-8A86-41AC-B8C5-C754EA340DFB}" dt="2022-01-31T10:23:47.876" v="56" actId="47"/>
        <pc:sldMasterMkLst>
          <pc:docMk/>
          <pc:sldMasterMk cId="1992402319" sldId="2147483660"/>
        </pc:sldMasterMkLst>
        <pc:sldLayoutChg chg="del">
          <pc:chgData name="Marieke Drabbe" userId="5622c14e-c4d0-438c-800f-36f96fa97e55" providerId="ADAL" clId="{3DFD3D70-8A86-41AC-B8C5-C754EA340DFB}" dt="2022-01-31T10:23:47.876" v="56" actId="47"/>
          <pc:sldLayoutMkLst>
            <pc:docMk/>
            <pc:sldMasterMk cId="1992402319" sldId="2147483660"/>
            <pc:sldLayoutMk cId="3137231061" sldId="2147483661"/>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2133175091" sldId="2147483662"/>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184899376" sldId="2147483663"/>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1373307644" sldId="2147483664"/>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3308795699" sldId="2147483665"/>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1902915766" sldId="2147483666"/>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3808561573" sldId="2147483667"/>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3098275230" sldId="2147483668"/>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1679943790" sldId="2147483669"/>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2410787369" sldId="2147483670"/>
          </pc:sldLayoutMkLst>
        </pc:sldLayoutChg>
        <pc:sldLayoutChg chg="del">
          <pc:chgData name="Marieke Drabbe" userId="5622c14e-c4d0-438c-800f-36f96fa97e55" providerId="ADAL" clId="{3DFD3D70-8A86-41AC-B8C5-C754EA340DFB}" dt="2022-01-31T10:23:47.876" v="56" actId="47"/>
          <pc:sldLayoutMkLst>
            <pc:docMk/>
            <pc:sldMasterMk cId="1992402319" sldId="2147483660"/>
            <pc:sldLayoutMk cId="3770108456" sldId="2147483671"/>
          </pc:sldLayoutMkLst>
        </pc:sldLayoutChg>
      </pc:sldMasterChg>
    </pc:docChg>
  </pc:docChgLst>
  <pc:docChgLst>
    <pc:chgData name="Marieke Drabbe" userId="b9b1a049-6b87-453c-9d4e-1b3ea0ffd634" providerId="ADAL" clId="{5664F989-7511-4C17-8BE2-9B12FAF8621B}"/>
    <pc:docChg chg="custSel modSld">
      <pc:chgData name="Marieke Drabbe" userId="b9b1a049-6b87-453c-9d4e-1b3ea0ffd634" providerId="ADAL" clId="{5664F989-7511-4C17-8BE2-9B12FAF8621B}" dt="2021-02-02T10:31:06.872" v="100" actId="5793"/>
      <pc:docMkLst>
        <pc:docMk/>
      </pc:docMkLst>
      <pc:sldChg chg="modSp mod">
        <pc:chgData name="Marieke Drabbe" userId="b9b1a049-6b87-453c-9d4e-1b3ea0ffd634" providerId="ADAL" clId="{5664F989-7511-4C17-8BE2-9B12FAF8621B}" dt="2021-02-02T10:31:06.872" v="100" actId="5793"/>
        <pc:sldMkLst>
          <pc:docMk/>
          <pc:sldMk cId="1955633087" sldId="257"/>
        </pc:sldMkLst>
        <pc:spChg chg="mod">
          <ac:chgData name="Marieke Drabbe" userId="b9b1a049-6b87-453c-9d4e-1b3ea0ffd634" providerId="ADAL" clId="{5664F989-7511-4C17-8BE2-9B12FAF8621B}" dt="2021-02-02T10:30:31.696" v="37" actId="14100"/>
          <ac:spMkLst>
            <pc:docMk/>
            <pc:sldMk cId="1955633087" sldId="257"/>
            <ac:spMk id="4" creationId="{00000000-0000-0000-0000-000000000000}"/>
          </ac:spMkLst>
        </pc:spChg>
        <pc:spChg chg="mod">
          <ac:chgData name="Marieke Drabbe" userId="b9b1a049-6b87-453c-9d4e-1b3ea0ffd634" providerId="ADAL" clId="{5664F989-7511-4C17-8BE2-9B12FAF8621B}" dt="2021-02-02T10:31:06.872" v="100" actId="5793"/>
          <ac:spMkLst>
            <pc:docMk/>
            <pc:sldMk cId="1955633087" sldId="257"/>
            <ac:spMk id="6" creationId="{00000000-0000-0000-0000-000000000000}"/>
          </ac:spMkLst>
        </pc:spChg>
        <pc:spChg chg="mod">
          <ac:chgData name="Marieke Drabbe" userId="b9b1a049-6b87-453c-9d4e-1b3ea0ffd634" providerId="ADAL" clId="{5664F989-7511-4C17-8BE2-9B12FAF8621B}" dt="2021-02-02T10:30:43.170" v="40" actId="20577"/>
          <ac:spMkLst>
            <pc:docMk/>
            <pc:sldMk cId="1955633087" sldId="257"/>
            <ac:spMk id="7" creationId="{00000000-0000-0000-0000-000000000000}"/>
          </ac:spMkLst>
        </pc:spChg>
        <pc:spChg chg="mod">
          <ac:chgData name="Marieke Drabbe" userId="b9b1a049-6b87-453c-9d4e-1b3ea0ffd634" providerId="ADAL" clId="{5664F989-7511-4C17-8BE2-9B12FAF8621B}" dt="2021-02-02T10:22:54.043" v="12" actId="113"/>
          <ac:spMkLst>
            <pc:docMk/>
            <pc:sldMk cId="1955633087" sldId="257"/>
            <ac:spMk id="13" creationId="{00000000-0000-0000-0000-000000000000}"/>
          </ac:spMkLst>
        </pc:spChg>
      </pc:sldChg>
    </pc:docChg>
  </pc:docChgLst>
  <pc:docChgLst>
    <pc:chgData name="Marieke Drabbe" userId="b9b1a049-6b87-453c-9d4e-1b3ea0ffd634" providerId="ADAL" clId="{9452435C-FA51-4CD2-A022-68511A68A197}"/>
    <pc:docChg chg="modSld">
      <pc:chgData name="Marieke Drabbe" userId="b9b1a049-6b87-453c-9d4e-1b3ea0ffd634" providerId="ADAL" clId="{9452435C-FA51-4CD2-A022-68511A68A197}" dt="2020-07-13T14:40:46.167" v="142" actId="5793"/>
      <pc:docMkLst>
        <pc:docMk/>
      </pc:docMkLst>
      <pc:sldChg chg="modSp mod">
        <pc:chgData name="Marieke Drabbe" userId="b9b1a049-6b87-453c-9d4e-1b3ea0ffd634" providerId="ADAL" clId="{9452435C-FA51-4CD2-A022-68511A68A197}" dt="2020-07-13T14:40:46.167" v="142" actId="5793"/>
        <pc:sldMkLst>
          <pc:docMk/>
          <pc:sldMk cId="1955633087" sldId="257"/>
        </pc:sldMkLst>
        <pc:spChg chg="mod">
          <ac:chgData name="Marieke Drabbe" userId="b9b1a049-6b87-453c-9d4e-1b3ea0ffd634" providerId="ADAL" clId="{9452435C-FA51-4CD2-A022-68511A68A197}" dt="2020-07-13T14:33:35.771" v="5" actId="20577"/>
          <ac:spMkLst>
            <pc:docMk/>
            <pc:sldMk cId="1955633087" sldId="257"/>
            <ac:spMk id="4" creationId="{00000000-0000-0000-0000-000000000000}"/>
          </ac:spMkLst>
        </pc:spChg>
        <pc:spChg chg="mod">
          <ac:chgData name="Marieke Drabbe" userId="b9b1a049-6b87-453c-9d4e-1b3ea0ffd634" providerId="ADAL" clId="{9452435C-FA51-4CD2-A022-68511A68A197}" dt="2020-07-13T14:40:38.865" v="138" actId="1076"/>
          <ac:spMkLst>
            <pc:docMk/>
            <pc:sldMk cId="1955633087" sldId="257"/>
            <ac:spMk id="8" creationId="{00000000-0000-0000-0000-000000000000}"/>
          </ac:spMkLst>
        </pc:spChg>
        <pc:spChg chg="mod">
          <ac:chgData name="Marieke Drabbe" userId="b9b1a049-6b87-453c-9d4e-1b3ea0ffd634" providerId="ADAL" clId="{9452435C-FA51-4CD2-A022-68511A68A197}" dt="2020-07-13T14:40:40.132" v="139" actId="1076"/>
          <ac:spMkLst>
            <pc:docMk/>
            <pc:sldMk cId="1955633087" sldId="257"/>
            <ac:spMk id="11" creationId="{00000000-0000-0000-0000-000000000000}"/>
          </ac:spMkLst>
        </pc:spChg>
        <pc:spChg chg="mod">
          <ac:chgData name="Marieke Drabbe" userId="b9b1a049-6b87-453c-9d4e-1b3ea0ffd634" providerId="ADAL" clId="{9452435C-FA51-4CD2-A022-68511A68A197}" dt="2020-07-13T14:40:46.167" v="142" actId="5793"/>
          <ac:spMkLst>
            <pc:docMk/>
            <pc:sldMk cId="1955633087" sldId="257"/>
            <ac:spMk id="13" creationId="{00000000-0000-0000-0000-000000000000}"/>
          </ac:spMkLst>
        </pc:spChg>
        <pc:picChg chg="mod">
          <ac:chgData name="Marieke Drabbe" userId="b9b1a049-6b87-453c-9d4e-1b3ea0ffd634" providerId="ADAL" clId="{9452435C-FA51-4CD2-A022-68511A68A197}" dt="2020-07-13T14:40:43.931" v="141" actId="1076"/>
          <ac:picMkLst>
            <pc:docMk/>
            <pc:sldMk cId="1955633087" sldId="257"/>
            <ac:picMk id="17" creationId="{00000000-0000-0000-0000-000000000000}"/>
          </ac:picMkLst>
        </pc:picChg>
        <pc:picChg chg="mod">
          <ac:chgData name="Marieke Drabbe" userId="b9b1a049-6b87-453c-9d4e-1b3ea0ffd634" providerId="ADAL" clId="{9452435C-FA51-4CD2-A022-68511A68A197}" dt="2020-07-13T14:40:42.193" v="140" actId="1076"/>
          <ac:picMkLst>
            <pc:docMk/>
            <pc:sldMk cId="1955633087" sldId="257"/>
            <ac:picMk id="23" creationId="{00000000-0000-0000-0000-000000000000}"/>
          </ac:picMkLst>
        </pc:picChg>
      </pc:sldChg>
    </pc:docChg>
  </pc:docChgLst>
  <pc:docChgLst>
    <pc:chgData name="Thomas Noordeloos" userId="df9f46e9-7760-4f6a-814f-9e8180d7b46a" providerId="ADAL" clId="{97FE429D-FFAC-4BCE-B550-83511F9D9EAB}"/>
    <pc:docChg chg="modSld">
      <pc:chgData name="Thomas Noordeloos" userId="df9f46e9-7760-4f6a-814f-9e8180d7b46a" providerId="ADAL" clId="{97FE429D-FFAC-4BCE-B550-83511F9D9EAB}" dt="2022-03-15T08:58:51.713" v="0"/>
      <pc:docMkLst>
        <pc:docMk/>
      </pc:docMkLst>
      <pc:sldChg chg="modSp mod">
        <pc:chgData name="Thomas Noordeloos" userId="df9f46e9-7760-4f6a-814f-9e8180d7b46a" providerId="ADAL" clId="{97FE429D-FFAC-4BCE-B550-83511F9D9EAB}" dt="2022-03-15T08:58:51.713" v="0"/>
        <pc:sldMkLst>
          <pc:docMk/>
          <pc:sldMk cId="1823581371" sldId="256"/>
        </pc:sldMkLst>
        <pc:spChg chg="mod">
          <ac:chgData name="Thomas Noordeloos" userId="df9f46e9-7760-4f6a-814f-9e8180d7b46a" providerId="ADAL" clId="{97FE429D-FFAC-4BCE-B550-83511F9D9EAB}" dt="2022-03-15T08:58:51.713" v="0"/>
          <ac:spMkLst>
            <pc:docMk/>
            <pc:sldMk cId="1823581371" sldId="256"/>
            <ac:spMk id="6" creationId="{911D5741-5A01-4D7C-A97E-4395D109B06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E48C39-2B77-4F3E-A963-567C611E83AE}" type="datetimeFigureOut">
              <a:rPr lang="nl-NL" smtClean="0"/>
              <a:t>15-3-2022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6FD369-E3D1-4CB9-B76F-3C832D623F58}" type="slidenum">
              <a:rPr lang="nl-NL" smtClean="0"/>
              <a:t>‹nr.›</a:t>
            </a:fld>
            <a:endParaRPr lang="nl-NL"/>
          </a:p>
        </p:txBody>
      </p:sp>
    </p:spTree>
    <p:extLst>
      <p:ext uri="{BB962C8B-B14F-4D97-AF65-F5344CB8AC3E}">
        <p14:creationId xmlns:p14="http://schemas.microsoft.com/office/powerpoint/2010/main" val="428389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177D4-EE84-4C90-BD68-2CD7B4E46F9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9B1F18C-3DA8-4478-ACD1-7E0DE0C56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BEA08416-A6BC-417F-B170-DCC30CE3D5F1}"/>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5" name="Tijdelijke aanduiding voor voettekst 4">
            <a:extLst>
              <a:ext uri="{FF2B5EF4-FFF2-40B4-BE49-F238E27FC236}">
                <a16:creationId xmlns:a16="http://schemas.microsoft.com/office/drawing/2014/main" id="{5E64A811-8D3F-4370-A41F-BD1B0FB43F7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29A954-A09E-4352-8495-9F7FB19269E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3646668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B64B6F-DAF3-44F1-BBA7-55C9AE6E082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BEB3636-5FE8-41B9-BD96-A9B09873711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A75EAA-CD87-4F7F-9D10-A3F68EC382EB}"/>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5" name="Tijdelijke aanduiding voor voettekst 4">
            <a:extLst>
              <a:ext uri="{FF2B5EF4-FFF2-40B4-BE49-F238E27FC236}">
                <a16:creationId xmlns:a16="http://schemas.microsoft.com/office/drawing/2014/main" id="{A8DDB38A-7FC8-45DC-9466-14B4C33CC49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A8A7CF0-2C0B-44BD-A0F0-859251AAA830}"/>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8381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DE6765C-E461-4E26-809A-0480AD696AC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F067D86-E9D3-4400-A976-78593775810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63589FF-2F34-44C3-A672-73A2FE982553}"/>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5" name="Tijdelijke aanduiding voor voettekst 4">
            <a:extLst>
              <a:ext uri="{FF2B5EF4-FFF2-40B4-BE49-F238E27FC236}">
                <a16:creationId xmlns:a16="http://schemas.microsoft.com/office/drawing/2014/main" id="{C517837D-61A8-4FC7-8175-C5EAF2F8A3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B0D5365-1D8A-4B72-A7FC-15AD77650CF2}"/>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2708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BA8983-4614-41BE-89AF-63523C6F618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D321D42-5105-4333-BE18-82A5DA6B3FC0}"/>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ECA1699-D6BA-4F9A-89D8-A1DD9EDB2F29}"/>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5" name="Tijdelijke aanduiding voor voettekst 4">
            <a:extLst>
              <a:ext uri="{FF2B5EF4-FFF2-40B4-BE49-F238E27FC236}">
                <a16:creationId xmlns:a16="http://schemas.microsoft.com/office/drawing/2014/main" id="{24221984-7732-4023-82B3-96F21BAE815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BEFB037-56D7-4505-96EA-A47C0BE49BE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027242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6B22DA-5169-4AC8-A2EC-2BD778A02D6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099D8C7D-B5CC-4D4D-94B7-9FC3E420F2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160E10F-7581-4128-98BC-A2581C4B2153}"/>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5" name="Tijdelijke aanduiding voor voettekst 4">
            <a:extLst>
              <a:ext uri="{FF2B5EF4-FFF2-40B4-BE49-F238E27FC236}">
                <a16:creationId xmlns:a16="http://schemas.microsoft.com/office/drawing/2014/main" id="{A8C31962-AC35-4B43-BE51-5C666B3F2F6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EF350E9-D46D-47A2-AB8A-C2085FD5EA27}"/>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92718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0E5D0B-2FBB-410D-A476-988DA6E12F1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B929C77-539F-4A13-9990-8DA71052293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4E9D67F-DF4B-42E9-8C0F-F7340826F32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AA6C484-8AB6-494A-B61A-E603D7328392}"/>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6" name="Tijdelijke aanduiding voor voettekst 5">
            <a:extLst>
              <a:ext uri="{FF2B5EF4-FFF2-40B4-BE49-F238E27FC236}">
                <a16:creationId xmlns:a16="http://schemas.microsoft.com/office/drawing/2014/main" id="{8AC8C9B3-ED26-4817-A170-CA5D188E3906}"/>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ADD5B14-6CEA-40D9-BCA3-54D495BFC8A4}"/>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58541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2BB5C2-9FA2-49D2-9763-088B4D45A242}"/>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1BD803C-21AB-41D0-9F5E-BBC103847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8BB00A2E-757B-471C-9A50-846B718AF502}"/>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5DA5EC3-D859-4195-9DC3-5D904882D9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23DBD04-7540-4CD6-9784-F1E5B03DFF2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F0FB006-B174-4576-86A2-9113B67E4B95}"/>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8" name="Tijdelijke aanduiding voor voettekst 7">
            <a:extLst>
              <a:ext uri="{FF2B5EF4-FFF2-40B4-BE49-F238E27FC236}">
                <a16:creationId xmlns:a16="http://schemas.microsoft.com/office/drawing/2014/main" id="{C779C61B-FB26-45E9-A889-615B7073C7F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0EFF803-53A6-494D-ABC0-79EBDC2E3D4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476048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F517C5-8F4E-481E-AD28-B8804FAD124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9297238C-94DB-4EE1-89D5-341E65F74457}"/>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4" name="Tijdelijke aanduiding voor voettekst 3">
            <a:extLst>
              <a:ext uri="{FF2B5EF4-FFF2-40B4-BE49-F238E27FC236}">
                <a16:creationId xmlns:a16="http://schemas.microsoft.com/office/drawing/2014/main" id="{AD5D70B3-F599-46D4-8EB1-32F64A6BAF33}"/>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DD17500-6077-4B3C-8A09-1EF8525CE46C}"/>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268858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C758E10-351A-4D5E-B860-DCE5FF23A5E9}"/>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3" name="Tijdelijke aanduiding voor voettekst 2">
            <a:extLst>
              <a:ext uri="{FF2B5EF4-FFF2-40B4-BE49-F238E27FC236}">
                <a16:creationId xmlns:a16="http://schemas.microsoft.com/office/drawing/2014/main" id="{E85B1713-8266-43E4-AA3D-D7AFEDF50F72}"/>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94376F3-AEF1-48F6-AD01-426A73C15D6E}"/>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3863487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99ADAC-08D2-4642-A113-FACA5C777C3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E7C9EEE-717F-4941-BB07-0536854DCEA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997B907-848A-4412-8188-CB596629F2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7EFD6DB-8DAE-4BF3-AD4B-B09266BA6DD6}"/>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6" name="Tijdelijke aanduiding voor voettekst 5">
            <a:extLst>
              <a:ext uri="{FF2B5EF4-FFF2-40B4-BE49-F238E27FC236}">
                <a16:creationId xmlns:a16="http://schemas.microsoft.com/office/drawing/2014/main" id="{71652044-7946-4C59-AA36-9448051655A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0AC0A9E0-50D1-4ED5-9DF0-DAD2A42B2C85}"/>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400498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C999ED-3313-44D4-BD53-DAC8A630DC5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5F665B4-C8EF-48AF-A55C-3866D6F9DB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9D5D79E-CAC7-4956-B4B5-225BCB942C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1BF2DB8-55EE-4631-A380-F451169F58B9}"/>
              </a:ext>
            </a:extLst>
          </p:cNvPr>
          <p:cNvSpPr>
            <a:spLocks noGrp="1"/>
          </p:cNvSpPr>
          <p:nvPr>
            <p:ph type="dt" sz="half" idx="10"/>
          </p:nvPr>
        </p:nvSpPr>
        <p:spPr/>
        <p:txBody>
          <a:bodyPr/>
          <a:lstStyle/>
          <a:p>
            <a:fld id="{AA849BE4-8150-4B5C-B350-49695E6DC3AF}" type="datetimeFigureOut">
              <a:rPr lang="nl-NL" smtClean="0"/>
              <a:t>15-3-2022</a:t>
            </a:fld>
            <a:endParaRPr lang="nl-NL"/>
          </a:p>
        </p:txBody>
      </p:sp>
      <p:sp>
        <p:nvSpPr>
          <p:cNvPr id="6" name="Tijdelijke aanduiding voor voettekst 5">
            <a:extLst>
              <a:ext uri="{FF2B5EF4-FFF2-40B4-BE49-F238E27FC236}">
                <a16:creationId xmlns:a16="http://schemas.microsoft.com/office/drawing/2014/main" id="{FE3BFEA6-4569-4143-AB1F-F399B2C5F34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9E87D1-EAF9-4449-B985-25ED6AA64608}"/>
              </a:ext>
            </a:extLst>
          </p:cNvPr>
          <p:cNvSpPr>
            <a:spLocks noGrp="1"/>
          </p:cNvSpPr>
          <p:nvPr>
            <p:ph type="sldNum" sz="quarter" idx="12"/>
          </p:nvPr>
        </p:nvSpPr>
        <p:spPr/>
        <p:txBody>
          <a:bodyPr/>
          <a:lstStyle/>
          <a:p>
            <a:fld id="{670FF9E1-8BEE-470D-8013-AB106C3E79CB}" type="slidenum">
              <a:rPr lang="nl-NL" smtClean="0"/>
              <a:t>‹nr.›</a:t>
            </a:fld>
            <a:endParaRPr lang="nl-NL"/>
          </a:p>
        </p:txBody>
      </p:sp>
    </p:spTree>
    <p:extLst>
      <p:ext uri="{BB962C8B-B14F-4D97-AF65-F5344CB8AC3E}">
        <p14:creationId xmlns:p14="http://schemas.microsoft.com/office/powerpoint/2010/main" val="166327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AEE562DE-2D6E-4CC4-8E9C-442192EF48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726D4FB-8957-4840-8D29-45066E2CA1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151CF3A-BF82-4F9E-95AE-BA35659D86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849BE4-8150-4B5C-B350-49695E6DC3AF}" type="datetimeFigureOut">
              <a:rPr lang="nl-NL" smtClean="0"/>
              <a:t>15-3-2022</a:t>
            </a:fld>
            <a:endParaRPr lang="nl-NL"/>
          </a:p>
        </p:txBody>
      </p:sp>
      <p:sp>
        <p:nvSpPr>
          <p:cNvPr id="5" name="Tijdelijke aanduiding voor voettekst 4">
            <a:extLst>
              <a:ext uri="{FF2B5EF4-FFF2-40B4-BE49-F238E27FC236}">
                <a16:creationId xmlns:a16="http://schemas.microsoft.com/office/drawing/2014/main" id="{E561653E-BD5D-4A28-917D-5E39E79034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FFFEEA7-9DF0-4E75-844F-69ACBA0246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FF9E1-8BEE-470D-8013-AB106C3E79CB}" type="slidenum">
              <a:rPr lang="nl-NL" smtClean="0"/>
              <a:t>‹nr.›</a:t>
            </a:fld>
            <a:endParaRPr lang="nl-NL"/>
          </a:p>
        </p:txBody>
      </p:sp>
    </p:spTree>
    <p:extLst>
      <p:ext uri="{BB962C8B-B14F-4D97-AF65-F5344CB8AC3E}">
        <p14:creationId xmlns:p14="http://schemas.microsoft.com/office/powerpoint/2010/main" val="10383104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nl.wikipedia.org/wiki/Vrije_tijd" TargetMode="External"/><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 Box 14">
            <a:extLst>
              <a:ext uri="{FF2B5EF4-FFF2-40B4-BE49-F238E27FC236}">
                <a16:creationId xmlns:a16="http://schemas.microsoft.com/office/drawing/2014/main" id="{651C739B-338B-400A-9823-6A084A49C838}"/>
              </a:ext>
            </a:extLst>
          </p:cNvPr>
          <p:cNvSpPr txBox="1">
            <a:spLocks noChangeArrowheads="1"/>
          </p:cNvSpPr>
          <p:nvPr/>
        </p:nvSpPr>
        <p:spPr bwMode="auto">
          <a:xfrm>
            <a:off x="6876971" y="3459991"/>
            <a:ext cx="4220605" cy="553998"/>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srgbClr val="FF2F00"/>
                </a:solidFill>
                <a:effectLst/>
                <a:uLnTx/>
                <a:uFillTx/>
                <a:latin typeface="Arial" panose="020B0604020202020204" pitchFamily="34" charset="0"/>
                <a:ea typeface="ＭＳ Ｐゴシック" pitchFamily="36" charset="-128"/>
                <a:cs typeface="Arial" panose="020B0604020202020204" pitchFamily="34" charset="0"/>
              </a:rPr>
              <a:t>Bronnen</a:t>
            </a:r>
          </a:p>
          <a:p>
            <a:pPr marL="457200" marR="0" lvl="0" indent="-457200" algn="l" defTabSz="808038" rtl="0" eaLnBrk="1" fontAlgn="auto" latinLnBrk="0" hangingPunct="1">
              <a:lnSpc>
                <a:spcPct val="100000"/>
              </a:lnSpc>
              <a:spcBef>
                <a:spcPct val="5000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hlinkClick r:id="rId3"/>
              </a:rPr>
              <a:t>https://nl.wikipedia.org/wiki/Vrije_tijd</a:t>
            </a: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 </a:t>
            </a:r>
          </a:p>
        </p:txBody>
      </p:sp>
      <p:sp>
        <p:nvSpPr>
          <p:cNvPr id="5" name="Text Box 14">
            <a:extLst>
              <a:ext uri="{FF2B5EF4-FFF2-40B4-BE49-F238E27FC236}">
                <a16:creationId xmlns:a16="http://schemas.microsoft.com/office/drawing/2014/main" id="{7619CA12-1BB2-405C-882D-20768E2BFB92}"/>
              </a:ext>
            </a:extLst>
          </p:cNvPr>
          <p:cNvSpPr txBox="1">
            <a:spLocks noChangeArrowheads="1"/>
          </p:cNvSpPr>
          <p:nvPr/>
        </p:nvSpPr>
        <p:spPr bwMode="auto">
          <a:xfrm>
            <a:off x="6876972" y="2812321"/>
            <a:ext cx="4220604" cy="461665"/>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srgbClr val="FF2F00"/>
                </a:solidFill>
                <a:effectLst/>
                <a:uLnTx/>
                <a:uFillTx/>
                <a:latin typeface="Arial" charset="0"/>
                <a:ea typeface="ＭＳ Ｐゴシック" pitchFamily="36" charset="-128"/>
                <a:cs typeface="+mn-cs"/>
              </a:rPr>
              <a:t>Bijeenkomsten</a:t>
            </a:r>
            <a:r>
              <a:rPr kumimoji="0" lang="nl-NL" sz="1200" b="1" i="0" u="none" strike="noStrike" kern="1200" cap="none" spc="0" normalizeH="0" baseline="0" noProof="0" dirty="0">
                <a:ln>
                  <a:noFill/>
                </a:ln>
                <a:solidFill>
                  <a:srgbClr val="4F81BD"/>
                </a:solidFill>
                <a:effectLst/>
                <a:uLnTx/>
                <a:uFillTx/>
                <a:latin typeface="Arial" charset="0"/>
                <a:ea typeface="ＭＳ Ｐゴシック" pitchFamily="36" charset="-128"/>
                <a:cs typeface="+mn-cs"/>
              </a:rPr>
              <a:t> </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Lessen vrije tijd</a:t>
            </a:r>
          </a:p>
        </p:txBody>
      </p:sp>
      <p:sp>
        <p:nvSpPr>
          <p:cNvPr id="6" name="Text Box 17">
            <a:extLst>
              <a:ext uri="{FF2B5EF4-FFF2-40B4-BE49-F238E27FC236}">
                <a16:creationId xmlns:a16="http://schemas.microsoft.com/office/drawing/2014/main" id="{911D5741-5A01-4D7C-A97E-4395D109B063}"/>
              </a:ext>
            </a:extLst>
          </p:cNvPr>
          <p:cNvSpPr txBox="1">
            <a:spLocks noChangeArrowheads="1"/>
          </p:cNvSpPr>
          <p:nvPr/>
        </p:nvSpPr>
        <p:spPr bwMode="auto">
          <a:xfrm>
            <a:off x="6876971" y="650108"/>
            <a:ext cx="4220605" cy="1938992"/>
          </a:xfrm>
          <a:prstGeom prst="rect">
            <a:avLst/>
          </a:prstGeom>
          <a:noFill/>
          <a:ln w="9525">
            <a:solidFill>
              <a:schemeClr val="tx1"/>
            </a:solid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nl-NL" sz="1200" b="1" i="0" u="none" strike="noStrike" kern="1200" cap="none" spc="0" normalizeH="0" baseline="0" noProof="0" dirty="0">
                <a:ln>
                  <a:noFill/>
                </a:ln>
                <a:solidFill>
                  <a:srgbClr val="FF2F00"/>
                </a:solidFill>
                <a:effectLst/>
                <a:uLnTx/>
                <a:uFillTx/>
                <a:latin typeface="Arial" panose="020B0604020202020204" pitchFamily="34" charset="0"/>
                <a:ea typeface="+mn-ea"/>
                <a:cs typeface="Arial" panose="020B0604020202020204" pitchFamily="34" charset="0"/>
              </a:rPr>
              <a:t>Samenwerken</a:t>
            </a:r>
            <a:r>
              <a:rPr kumimoji="0" lang="nl-NL" sz="1200" b="1" i="0" u="none" strike="noStrike" kern="1200" cap="none" spc="0" normalizeH="0" baseline="0" noProof="0" dirty="0">
                <a:ln>
                  <a:noFill/>
                </a:ln>
                <a:solidFill>
                  <a:srgbClr val="1F497D">
                    <a:lumMod val="60000"/>
                    <a:lumOff val="40000"/>
                  </a:srgbClr>
                </a:solidFill>
                <a:effectLst/>
                <a:uLnTx/>
                <a:uFillTx/>
                <a:latin typeface="Arial" panose="020B0604020202020204" pitchFamily="34" charset="0"/>
                <a:ea typeface="+mn-ea"/>
                <a:cs typeface="Arial" panose="020B0604020202020204" pitchFamily="34" charset="0"/>
              </a:rPr>
              <a:t> </a:t>
            </a:r>
            <a:r>
              <a:rPr kumimoji="0" lang="nl-NL" sz="1200" b="1" i="0" u="none" strike="noStrike" kern="1200" cap="none" spc="0" normalizeH="0" baseline="0" noProof="0" dirty="0">
                <a:ln>
                  <a:noFill/>
                </a:ln>
                <a:solidFill>
                  <a:srgbClr val="1F497D">
                    <a:lumMod val="60000"/>
                    <a:lumOff val="40000"/>
                  </a:srgbClr>
                </a:solidFill>
                <a:effectLst/>
                <a:uLnTx/>
                <a:uFillTx/>
                <a:latin typeface="Calibri" panose="020F0502020204030204"/>
                <a:ea typeface="+mn-ea"/>
                <a:cs typeface="+mn-cs"/>
              </a:rPr>
              <a:t>		</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Dit product maak je alleen.</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Lever je product in via Teams</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Je wordt een groepje feedback </a:t>
            </a:r>
            <a:r>
              <a:rPr kumimoji="0" lang="nl-NL" sz="1200" b="0" i="0" u="none" strike="noStrike" kern="1200" cap="none" spc="0" normalizeH="0" baseline="0" noProof="0" dirty="0" err="1">
                <a:ln>
                  <a:noFill/>
                </a:ln>
                <a:solidFill>
                  <a:prstClr val="black"/>
                </a:solidFill>
                <a:effectLst/>
                <a:uLnTx/>
                <a:uFillTx/>
                <a:latin typeface="Calibri" panose="020F0502020204030204"/>
                <a:ea typeface="+mn-ea"/>
                <a:cs typeface="Arial" panose="020B0604020202020204" pitchFamily="34" charset="0"/>
              </a:rPr>
              <a:t>friends</a:t>
            </a: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 geplaatst</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Geef feedback op de producten van anderen en ontvang feedback</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Beschrijf in je reflectieverslag hoe je het feedback geven ervaren hebt. </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endParaRPr kumimoji="0" lang="nl-NL" sz="1200" b="0"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rPr>
              <a:t>Deadline product</a:t>
            </a:r>
            <a:r>
              <a:rPr kumimoji="0" lang="nl-NL" sz="1200" b="1"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rPr>
              <a:t>: </a:t>
            </a:r>
            <a:r>
              <a:rPr kumimoji="0" lang="nl-NL" sz="1200" b="1" i="0" u="none" strike="noStrike" kern="1200" cap="none" spc="0" normalizeH="0" baseline="0" noProof="0">
                <a:ln>
                  <a:noFill/>
                </a:ln>
                <a:solidFill>
                  <a:prstClr val="black"/>
                </a:solidFill>
                <a:effectLst/>
                <a:uLnTx/>
                <a:uFillTx/>
                <a:latin typeface="Calibri" panose="020F0502020204030204"/>
                <a:ea typeface="+mn-ea"/>
                <a:cs typeface="Arial"/>
              </a:rPr>
              <a:t>29 maart 2022</a:t>
            </a:r>
            <a:endParaRPr kumimoji="0" lang="nl-NL" sz="12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pic>
        <p:nvPicPr>
          <p:cNvPr id="7" name="Afbeelding 6">
            <a:extLst>
              <a:ext uri="{FF2B5EF4-FFF2-40B4-BE49-F238E27FC236}">
                <a16:creationId xmlns:a16="http://schemas.microsoft.com/office/drawing/2014/main" id="{50F6FB57-17E5-43F5-AECE-1DE0FCAAB010}"/>
              </a:ext>
            </a:extLst>
          </p:cNvPr>
          <p:cNvPicPr>
            <a:picLocks noChangeAspect="1"/>
          </p:cNvPicPr>
          <p:nvPr/>
        </p:nvPicPr>
        <p:blipFill rotWithShape="1">
          <a:blip r:embed="rId4"/>
          <a:srcRect l="21805" r="10840"/>
          <a:stretch/>
        </p:blipFill>
        <p:spPr>
          <a:xfrm>
            <a:off x="668081" y="640108"/>
            <a:ext cx="294288" cy="372982"/>
          </a:xfrm>
          <a:prstGeom prst="rect">
            <a:avLst/>
          </a:prstGeom>
        </p:spPr>
      </p:pic>
      <p:pic>
        <p:nvPicPr>
          <p:cNvPr id="8" name="Afbeelding 7">
            <a:extLst>
              <a:ext uri="{FF2B5EF4-FFF2-40B4-BE49-F238E27FC236}">
                <a16:creationId xmlns:a16="http://schemas.microsoft.com/office/drawing/2014/main" id="{3E340353-0B1B-4D76-92ED-06A8AA5983AD}"/>
              </a:ext>
            </a:extLst>
          </p:cNvPr>
          <p:cNvPicPr>
            <a:picLocks noChangeAspect="1"/>
          </p:cNvPicPr>
          <p:nvPr/>
        </p:nvPicPr>
        <p:blipFill>
          <a:blip r:embed="rId5"/>
          <a:stretch>
            <a:fillRect/>
          </a:stretch>
        </p:blipFill>
        <p:spPr>
          <a:xfrm>
            <a:off x="710481" y="1425047"/>
            <a:ext cx="245878" cy="321303"/>
          </a:xfrm>
          <a:prstGeom prst="rect">
            <a:avLst/>
          </a:prstGeom>
        </p:spPr>
      </p:pic>
      <p:pic>
        <p:nvPicPr>
          <p:cNvPr id="9" name="Afbeelding 8">
            <a:extLst>
              <a:ext uri="{FF2B5EF4-FFF2-40B4-BE49-F238E27FC236}">
                <a16:creationId xmlns:a16="http://schemas.microsoft.com/office/drawing/2014/main" id="{CA8E27F9-BBDD-4AA6-889F-B85794F49928}"/>
              </a:ext>
            </a:extLst>
          </p:cNvPr>
          <p:cNvPicPr>
            <a:picLocks noChangeAspect="1"/>
          </p:cNvPicPr>
          <p:nvPr/>
        </p:nvPicPr>
        <p:blipFill>
          <a:blip r:embed="rId6"/>
          <a:stretch>
            <a:fillRect/>
          </a:stretch>
        </p:blipFill>
        <p:spPr>
          <a:xfrm>
            <a:off x="668081" y="3000073"/>
            <a:ext cx="294288" cy="370697"/>
          </a:xfrm>
          <a:prstGeom prst="rect">
            <a:avLst/>
          </a:prstGeom>
        </p:spPr>
      </p:pic>
      <p:pic>
        <p:nvPicPr>
          <p:cNvPr id="10" name="Afbeelding 9">
            <a:extLst>
              <a:ext uri="{FF2B5EF4-FFF2-40B4-BE49-F238E27FC236}">
                <a16:creationId xmlns:a16="http://schemas.microsoft.com/office/drawing/2014/main" id="{BB86D68A-FD19-4227-8A00-631410BD96B0}"/>
              </a:ext>
            </a:extLst>
          </p:cNvPr>
          <p:cNvPicPr>
            <a:picLocks noChangeAspect="1"/>
          </p:cNvPicPr>
          <p:nvPr/>
        </p:nvPicPr>
        <p:blipFill>
          <a:blip r:embed="rId7"/>
          <a:stretch>
            <a:fillRect/>
          </a:stretch>
        </p:blipFill>
        <p:spPr>
          <a:xfrm>
            <a:off x="6375809" y="662662"/>
            <a:ext cx="346722" cy="279841"/>
          </a:xfrm>
          <a:prstGeom prst="rect">
            <a:avLst/>
          </a:prstGeom>
        </p:spPr>
      </p:pic>
      <p:pic>
        <p:nvPicPr>
          <p:cNvPr id="11" name="Afbeelding 10">
            <a:extLst>
              <a:ext uri="{FF2B5EF4-FFF2-40B4-BE49-F238E27FC236}">
                <a16:creationId xmlns:a16="http://schemas.microsoft.com/office/drawing/2014/main" id="{45127DB3-2D53-4494-9989-E6DE890D4D68}"/>
              </a:ext>
            </a:extLst>
          </p:cNvPr>
          <p:cNvPicPr>
            <a:picLocks noChangeAspect="1"/>
          </p:cNvPicPr>
          <p:nvPr/>
        </p:nvPicPr>
        <p:blipFill>
          <a:blip r:embed="rId8"/>
          <a:stretch>
            <a:fillRect/>
          </a:stretch>
        </p:blipFill>
        <p:spPr>
          <a:xfrm>
            <a:off x="6482865" y="3459991"/>
            <a:ext cx="308923" cy="290796"/>
          </a:xfrm>
          <a:prstGeom prst="rect">
            <a:avLst/>
          </a:prstGeom>
        </p:spPr>
      </p:pic>
      <p:pic>
        <p:nvPicPr>
          <p:cNvPr id="12" name="Afbeelding 11">
            <a:extLst>
              <a:ext uri="{FF2B5EF4-FFF2-40B4-BE49-F238E27FC236}">
                <a16:creationId xmlns:a16="http://schemas.microsoft.com/office/drawing/2014/main" id="{9C237141-C9EB-453D-9FEC-7C1BCB58DB27}"/>
              </a:ext>
            </a:extLst>
          </p:cNvPr>
          <p:cNvPicPr>
            <a:picLocks noChangeAspect="1"/>
          </p:cNvPicPr>
          <p:nvPr/>
        </p:nvPicPr>
        <p:blipFill rotWithShape="1">
          <a:blip r:embed="rId9"/>
          <a:srcRect l="17050" t="33024" r="61669" b="30375"/>
          <a:stretch/>
        </p:blipFill>
        <p:spPr>
          <a:xfrm>
            <a:off x="6477824" y="2813646"/>
            <a:ext cx="285685" cy="266679"/>
          </a:xfrm>
          <a:prstGeom prst="rect">
            <a:avLst/>
          </a:prstGeom>
        </p:spPr>
      </p:pic>
      <p:sp>
        <p:nvSpPr>
          <p:cNvPr id="13" name="Tekstvak 12">
            <a:extLst>
              <a:ext uri="{FF2B5EF4-FFF2-40B4-BE49-F238E27FC236}">
                <a16:creationId xmlns:a16="http://schemas.microsoft.com/office/drawing/2014/main" id="{02E027B8-C529-4C73-903F-B577076AD547}"/>
              </a:ext>
            </a:extLst>
          </p:cNvPr>
          <p:cNvSpPr txBox="1"/>
          <p:nvPr/>
        </p:nvSpPr>
        <p:spPr>
          <a:xfrm>
            <a:off x="1421982" y="6108747"/>
            <a:ext cx="3435628"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nl-NL" sz="16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Waar besteed jij je vrije tijd aan ?</a:t>
            </a:r>
          </a:p>
        </p:txBody>
      </p:sp>
      <p:pic>
        <p:nvPicPr>
          <p:cNvPr id="14" name="Afbeelding 13">
            <a:extLst>
              <a:ext uri="{FF2B5EF4-FFF2-40B4-BE49-F238E27FC236}">
                <a16:creationId xmlns:a16="http://schemas.microsoft.com/office/drawing/2014/main" id="{4F0DA60B-5BBC-40AC-95E5-9430F7C8EB76}"/>
              </a:ext>
            </a:extLst>
          </p:cNvPr>
          <p:cNvPicPr>
            <a:picLocks noChangeAspect="1"/>
          </p:cNvPicPr>
          <p:nvPr/>
        </p:nvPicPr>
        <p:blipFill>
          <a:blip r:embed="rId10"/>
          <a:stretch>
            <a:fillRect/>
          </a:stretch>
        </p:blipFill>
        <p:spPr>
          <a:xfrm>
            <a:off x="6876971" y="4476425"/>
            <a:ext cx="1557017" cy="1169987"/>
          </a:xfrm>
          <a:prstGeom prst="rect">
            <a:avLst/>
          </a:prstGeom>
        </p:spPr>
      </p:pic>
      <p:sp>
        <p:nvSpPr>
          <p:cNvPr id="15" name="Text Box 7">
            <a:extLst>
              <a:ext uri="{FF2B5EF4-FFF2-40B4-BE49-F238E27FC236}">
                <a16:creationId xmlns:a16="http://schemas.microsoft.com/office/drawing/2014/main" id="{D96AB0A3-989D-469E-BE39-7EF01DD68A01}"/>
              </a:ext>
            </a:extLst>
          </p:cNvPr>
          <p:cNvSpPr txBox="1">
            <a:spLocks noChangeArrowheads="1"/>
          </p:cNvSpPr>
          <p:nvPr/>
        </p:nvSpPr>
        <p:spPr bwMode="auto">
          <a:xfrm>
            <a:off x="1080135" y="645409"/>
            <a:ext cx="4804542" cy="64633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FF0000"/>
                </a:solidFill>
                <a:effectLst/>
                <a:uLnTx/>
                <a:uFillTx/>
                <a:latin typeface="Arial" panose="020B0604020202020204" pitchFamily="34" charset="0"/>
                <a:ea typeface="ＭＳ Ｐゴシック" pitchFamily="36" charset="-128"/>
                <a:cs typeface="Arial" panose="020B0604020202020204" pitchFamily="34" charset="0"/>
              </a:rPr>
              <a:t>Leerdoel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Weten welke producten en bedrijven er van vrije tijd zijn.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Trends op het gebied van recreatie en toerisme signaleren en beschrijven.</a:t>
            </a:r>
          </a:p>
        </p:txBody>
      </p:sp>
      <p:sp>
        <p:nvSpPr>
          <p:cNvPr id="16" name="Text Box 8">
            <a:extLst>
              <a:ext uri="{FF2B5EF4-FFF2-40B4-BE49-F238E27FC236}">
                <a16:creationId xmlns:a16="http://schemas.microsoft.com/office/drawing/2014/main" id="{B40A0B79-6316-47EF-907E-0521168BDA62}"/>
              </a:ext>
            </a:extLst>
          </p:cNvPr>
          <p:cNvSpPr txBox="1">
            <a:spLocks noChangeArrowheads="1"/>
          </p:cNvSpPr>
          <p:nvPr/>
        </p:nvSpPr>
        <p:spPr bwMode="auto">
          <a:xfrm>
            <a:off x="1090596" y="1522703"/>
            <a:ext cx="4794081" cy="1354217"/>
          </a:xfrm>
          <a:prstGeom prst="rect">
            <a:avLst/>
          </a:prstGeom>
          <a:noFill/>
          <a:ln w="9525">
            <a:solidFill>
              <a:schemeClr val="tx1"/>
            </a:solidFill>
            <a:miter lim="800000"/>
            <a:headEnd/>
            <a:tailEnd/>
          </a:ln>
          <a:effec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dirty="0">
                <a:ln>
                  <a:noFill/>
                </a:ln>
                <a:solidFill>
                  <a:srgbClr val="FF0000"/>
                </a:solidFill>
                <a:effectLst/>
                <a:uLnTx/>
                <a:uFillTx/>
                <a:latin typeface="Arial" panose="020B0604020202020204" pitchFamily="34" charset="0"/>
                <a:ea typeface="ＭＳ Ｐゴシック" pitchFamily="36" charset="-128"/>
                <a:cs typeface="Arial" panose="020B0604020202020204" pitchFamily="34" charset="0"/>
              </a:rPr>
              <a:t>Leerproduct</a:t>
            </a:r>
            <a:br>
              <a:rPr kumimoji="0" lang="nl-NL" sz="11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br>
            <a:r>
              <a:rPr kumimoji="0" lang="nl-NL" sz="11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    </a:t>
            </a:r>
            <a:r>
              <a:rPr kumimoji="0" lang="nl-NL" sz="1100" b="0"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Een document met daarin:</a:t>
            </a:r>
          </a:p>
          <a:p>
            <a:pPr indent="-171450" fontAlgn="base">
              <a:spcBef>
                <a:spcPct val="0"/>
              </a:spcBef>
              <a:spcAft>
                <a:spcPct val="0"/>
              </a:spcAft>
              <a:buFont typeface="Arial" pitchFamily="34" charset="0"/>
              <a:buChar char="•"/>
              <a:defRPr/>
            </a:pPr>
            <a:r>
              <a:rPr kumimoji="0" lang="nl-NL" sz="1100" b="0"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1. Top </a:t>
            </a:r>
            <a:r>
              <a:rPr lang="nl-NL" sz="1100" dirty="0">
                <a:solidFill>
                  <a:prstClr val="black"/>
                </a:solidFill>
              </a:rPr>
              <a:t>5 van jouw vrijetijdsbedrijven en –producten. </a:t>
            </a:r>
            <a:endParaRPr kumimoji="0" lang="nl-NL" sz="1100" b="0" i="0" u="none" strike="noStrike" kern="1200" cap="none" spc="0" normalizeH="0" baseline="0" noProof="0" dirty="0">
              <a:ln>
                <a:noFill/>
              </a:ln>
              <a:solidFill>
                <a:prstClr val="black"/>
              </a:solidFill>
              <a:effectLst/>
              <a:uLnTx/>
              <a:uFillTx/>
              <a:latin typeface="Arial" charset="0"/>
              <a:ea typeface="ＭＳ Ｐゴシック" pitchFamily="36" charset="-128"/>
              <a:cs typeface="+mn-cs"/>
            </a:endParaRP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1. </a:t>
            </a: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Visuele weergave van </a:t>
            </a:r>
            <a:r>
              <a:rPr lang="nl-NL" sz="1200" dirty="0">
                <a:solidFill>
                  <a:prstClr val="black"/>
                </a:solidFill>
                <a:latin typeface="Calibri" panose="020F0502020204030204"/>
                <a:ea typeface="Calibri" pitchFamily="34" charset="0"/>
                <a:cs typeface="Arial" panose="020B0604020202020204" pitchFamily="34" charset="0"/>
              </a:rPr>
              <a:t>5 </a:t>
            </a: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van jouw vrijetijdsbedrijven en –producten.</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2. Visuele weergave van5  trends en ontwikkelingen op het gebied van toerisme en recreatie die op jouw vrije tijd van toepassing zijn.</a:t>
            </a:r>
          </a:p>
          <a:p>
            <a:pPr marL="0" marR="0" lvl="0" indent="-171450" algn="l" defTabSz="914400" rtl="0" eaLnBrk="1" fontAlgn="base" latinLnBrk="0" hangingPunct="1">
              <a:lnSpc>
                <a:spcPct val="100000"/>
              </a:lnSpc>
              <a:spcBef>
                <a:spcPct val="0"/>
              </a:spcBef>
              <a:spcAft>
                <a:spcPct val="0"/>
              </a:spcAft>
              <a:buClrTx/>
              <a:buSzTx/>
              <a:buFont typeface="Arial" pitchFamily="34" charset="0"/>
              <a:buChar char="•"/>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3. Toelichting op de gekozen vrijetijdsbedrijven </a:t>
            </a:r>
          </a:p>
        </p:txBody>
      </p:sp>
      <p:sp>
        <p:nvSpPr>
          <p:cNvPr id="17" name="Text Box 9">
            <a:extLst>
              <a:ext uri="{FF2B5EF4-FFF2-40B4-BE49-F238E27FC236}">
                <a16:creationId xmlns:a16="http://schemas.microsoft.com/office/drawing/2014/main" id="{1A3283BB-0411-4686-8691-4EE6DB16DFDE}"/>
              </a:ext>
            </a:extLst>
          </p:cNvPr>
          <p:cNvSpPr txBox="1">
            <a:spLocks noChangeArrowheads="1"/>
          </p:cNvSpPr>
          <p:nvPr/>
        </p:nvSpPr>
        <p:spPr bwMode="auto">
          <a:xfrm>
            <a:off x="1092912" y="3000073"/>
            <a:ext cx="4794081" cy="30469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1200" b="1" i="0" u="none" strike="noStrike" kern="1200" cap="none" spc="0" normalizeH="0" baseline="0" noProof="0" dirty="0" err="1">
                <a:ln>
                  <a:noFill/>
                </a:ln>
                <a:solidFill>
                  <a:srgbClr val="FF0000"/>
                </a:solidFill>
                <a:effectLst/>
                <a:uLnTx/>
                <a:uFillTx/>
                <a:latin typeface="Arial" panose="020B0604020202020204" pitchFamily="34" charset="0"/>
                <a:ea typeface="ＭＳ Ｐゴシック" pitchFamily="36" charset="-128"/>
                <a:cs typeface="Arial" panose="020B0604020202020204" pitchFamily="34" charset="0"/>
              </a:rPr>
              <a:t>Leerpad</a:t>
            </a:r>
            <a:r>
              <a:rPr kumimoji="0" lang="nl-NL" sz="11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		         			</a:t>
            </a:r>
            <a:endParaRPr kumimoji="0" lang="nl-NL" sz="1100" b="1" i="0" u="none" strike="noStrike" kern="1200" cap="none" spc="0" normalizeH="0" baseline="0" noProof="0" dirty="0">
              <a:ln>
                <a:noFill/>
              </a:ln>
              <a:solidFill>
                <a:srgbClr val="0070C0"/>
              </a:solidFill>
              <a:effectLst/>
              <a:uLnTx/>
              <a:uFillTx/>
              <a:latin typeface="Arial" charset="0"/>
              <a:ea typeface="Calibri" pitchFamily="34" charset="0"/>
              <a:cs typeface="Arial" charset="0"/>
            </a:endParaRPr>
          </a:p>
          <a:p>
            <a:pPr marL="0" marR="0" lvl="0" indent="-176213" algn="l" defTabSz="914400" rtl="0" eaLnBrk="1" fontAlgn="auto" latinLnBrk="0" hangingPunct="1">
              <a:lnSpc>
                <a:spcPct val="100000"/>
              </a:lnSpc>
              <a:spcBef>
                <a:spcPts val="0"/>
              </a:spcBef>
              <a:spcAft>
                <a:spcPts val="0"/>
              </a:spcAft>
              <a:buClrTx/>
              <a:buSzTx/>
              <a:buFontTx/>
              <a:buNone/>
              <a:tabLst>
                <a:tab pos="176213" algn="l"/>
                <a:tab pos="1163638" algn="l"/>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 1. Denk na over welke vrijetijdsbedrijven en –  producten jij gebruikt hebt  afgelopen jaar.  Zoek afbeeldingen die hierbij passen en denk na over jouw top </a:t>
            </a:r>
            <a:r>
              <a:rPr lang="nl-NL" sz="1200" dirty="0">
                <a:solidFill>
                  <a:prstClr val="black"/>
                </a:solidFill>
                <a:latin typeface="Calibri" panose="020F0502020204030204"/>
                <a:ea typeface="Calibri" pitchFamily="34" charset="0"/>
                <a:cs typeface="Arial" panose="020B0604020202020204" pitchFamily="34" charset="0"/>
              </a:rPr>
              <a:t>5</a:t>
            </a: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a:t>
            </a:r>
          </a:p>
          <a:p>
            <a:pPr marL="0" marR="0" lvl="0" indent="-176213" algn="l" defTabSz="914400" rtl="0" eaLnBrk="1" fontAlgn="auto" latinLnBrk="0" hangingPunct="1">
              <a:lnSpc>
                <a:spcPct val="100000"/>
              </a:lnSpc>
              <a:spcBef>
                <a:spcPts val="0"/>
              </a:spcBef>
              <a:spcAft>
                <a:spcPts val="0"/>
              </a:spcAft>
              <a:buClrTx/>
              <a:buSzTx/>
              <a:buFontTx/>
              <a:buNone/>
              <a:tabLst>
                <a:tab pos="176213" algn="l"/>
                <a:tab pos="1163638" algn="l"/>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2. Je gaat op zoek naar trends en ontwikkelingen die van invloed zijn of passen bij de activiteiten. </a:t>
            </a:r>
          </a:p>
          <a:p>
            <a:pPr marL="0" marR="0" lvl="0" indent="-176213" algn="l" defTabSz="914400" rtl="0" eaLnBrk="1" fontAlgn="auto" latinLnBrk="0" hangingPunct="1">
              <a:lnSpc>
                <a:spcPct val="100000"/>
              </a:lnSpc>
              <a:spcBef>
                <a:spcPts val="0"/>
              </a:spcBef>
              <a:spcAft>
                <a:spcPts val="0"/>
              </a:spcAft>
              <a:buClrTx/>
              <a:buSzTx/>
              <a:buFontTx/>
              <a:buNone/>
              <a:tabLst>
                <a:tab pos="176213" algn="l"/>
                <a:tab pos="1163638" algn="l"/>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3. Je maakt een document waarin je jouw vrijetijdsbedrijven en- producten in een top </a:t>
            </a:r>
            <a:r>
              <a:rPr lang="nl-NL" sz="1200" dirty="0">
                <a:solidFill>
                  <a:prstClr val="black"/>
                </a:solidFill>
                <a:latin typeface="Calibri" panose="020F0502020204030204"/>
                <a:ea typeface="Calibri" pitchFamily="34" charset="0"/>
                <a:cs typeface="Arial" panose="020B0604020202020204" pitchFamily="34" charset="0"/>
              </a:rPr>
              <a:t>5</a:t>
            </a: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 plaatst. Je zorgt voor een toelichting per bedrijf. Je schrijft per bedrijf; algemene omschrijving bedrijf, wat doet het bedrijf en welke doelgroep ze aantrekken, wat het bedrijf zou kunnen doen om je vaker terug te laten komen, je meer geld te laten besteden of dat je er langer zou verblijven.  </a:t>
            </a:r>
          </a:p>
          <a:p>
            <a:pPr marL="0" marR="0" lvl="0" indent="-176213" algn="l" defTabSz="914400" rtl="0" eaLnBrk="1" fontAlgn="auto" latinLnBrk="0" hangingPunct="1">
              <a:lnSpc>
                <a:spcPct val="100000"/>
              </a:lnSpc>
              <a:spcBef>
                <a:spcPts val="0"/>
              </a:spcBef>
              <a:spcAft>
                <a:spcPts val="0"/>
              </a:spcAft>
              <a:buClrTx/>
              <a:buSzTx/>
              <a:buFontTx/>
              <a:buNone/>
              <a:tabLst>
                <a:tab pos="176213" algn="l"/>
                <a:tab pos="1163638" algn="l"/>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4. Beschrijf in je eigen woorden welke </a:t>
            </a:r>
            <a:r>
              <a:rPr lang="nl-NL" sz="1200" dirty="0">
                <a:solidFill>
                  <a:prstClr val="black"/>
                </a:solidFill>
                <a:latin typeface="Calibri" panose="020F0502020204030204"/>
                <a:ea typeface="Calibri" pitchFamily="34" charset="0"/>
                <a:cs typeface="Arial" panose="020B0604020202020204" pitchFamily="34" charset="0"/>
              </a:rPr>
              <a:t>5 </a:t>
            </a: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trends of ontwikkelingen van invloed zijn op jouw gekozen vrijetijdsbedrijven of vrijetijdsproducten.</a:t>
            </a:r>
          </a:p>
          <a:p>
            <a:pPr marL="0" marR="0" lvl="0" indent="-176213" algn="l" defTabSz="914400" rtl="0" eaLnBrk="1" fontAlgn="auto" latinLnBrk="0" hangingPunct="1">
              <a:lnSpc>
                <a:spcPct val="100000"/>
              </a:lnSpc>
              <a:spcBef>
                <a:spcPts val="0"/>
              </a:spcBef>
              <a:spcAft>
                <a:spcPts val="0"/>
              </a:spcAft>
              <a:buClrTx/>
              <a:buSzTx/>
              <a:buFontTx/>
              <a:buNone/>
              <a:tabLst>
                <a:tab pos="176213" algn="l"/>
                <a:tab pos="1163638" algn="l"/>
              </a:tabLst>
              <a:defRPr/>
            </a:pPr>
            <a:r>
              <a:rPr kumimoji="0" lang="nl-NL" sz="12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panose="020B0604020202020204" pitchFamily="34" charset="0"/>
              </a:rPr>
              <a:t>5. Zorg voor een net vormgegeven document, dat visueel aantrekkelijk is en APA bronvermelding bevat. </a:t>
            </a:r>
          </a:p>
        </p:txBody>
      </p:sp>
      <p:sp>
        <p:nvSpPr>
          <p:cNvPr id="18" name="Tekstvak 17">
            <a:extLst>
              <a:ext uri="{FF2B5EF4-FFF2-40B4-BE49-F238E27FC236}">
                <a16:creationId xmlns:a16="http://schemas.microsoft.com/office/drawing/2014/main" id="{294C441C-9EE9-4CE6-B625-6390579C2D99}"/>
              </a:ext>
            </a:extLst>
          </p:cNvPr>
          <p:cNvSpPr txBox="1"/>
          <p:nvPr/>
        </p:nvSpPr>
        <p:spPr>
          <a:xfrm>
            <a:off x="1090596" y="155741"/>
            <a:ext cx="7958154"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2400" b="0" i="0" u="none" strike="noStrike" kern="1200" cap="none" spc="0" normalizeH="0" baseline="0" noProof="0" dirty="0">
                <a:ln>
                  <a:noFill/>
                </a:ln>
                <a:solidFill>
                  <a:prstClr val="black"/>
                </a:solidFill>
                <a:effectLst/>
                <a:uLnTx/>
                <a:uFillTx/>
                <a:latin typeface="Arial" charset="0"/>
                <a:ea typeface="+mn-ea"/>
                <a:cs typeface="Arial" charset="0"/>
              </a:rPr>
              <a:t>2122 MLO LA5 Mijn vrijetijd - Instroomprogramma</a:t>
            </a:r>
          </a:p>
        </p:txBody>
      </p:sp>
    </p:spTree>
    <p:extLst>
      <p:ext uri="{BB962C8B-B14F-4D97-AF65-F5344CB8AC3E}">
        <p14:creationId xmlns:p14="http://schemas.microsoft.com/office/powerpoint/2010/main" val="18235813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4" ma:contentTypeDescription="Een nieuw document maken." ma:contentTypeScope="" ma:versionID="a3c3b2d2316bbff68d369b35dcdb8578">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0dc031163889b163ad3cab64943a7718"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1AD893-6787-445B-A919-43B892A370D0}"/>
</file>

<file path=customXml/itemProps2.xml><?xml version="1.0" encoding="utf-8"?>
<ds:datastoreItem xmlns:ds="http://schemas.openxmlformats.org/officeDocument/2006/customXml" ds:itemID="{EEC7AA55-A13A-4AEC-8D0F-B7096026BBEA}">
  <ds:schemaRefs>
    <ds:schemaRef ds:uri="http://schemas.microsoft.com/sharepoint/v3/contenttype/forms"/>
  </ds:schemaRefs>
</ds:datastoreItem>
</file>

<file path=customXml/itemProps3.xml><?xml version="1.0" encoding="utf-8"?>
<ds:datastoreItem xmlns:ds="http://schemas.openxmlformats.org/officeDocument/2006/customXml" ds:itemID="{4807F207-C10E-40A0-B91F-BA3151BA9071}">
  <ds:schemaRefs>
    <ds:schemaRef ds:uri="http://schemas.microsoft.com/office/infopath/2007/PartnerControls"/>
    <ds:schemaRef ds:uri="http://schemas.microsoft.com/office/2006/documentManagement/types"/>
    <ds:schemaRef ds:uri="http://purl.org/dc/dcmitype/"/>
    <ds:schemaRef ds:uri="http://purl.org/dc/elements/1.1/"/>
    <ds:schemaRef ds:uri="47a28104-336f-447d-946e-e305ac2bcd47"/>
    <ds:schemaRef ds:uri="http://schemas.microsoft.com/office/2006/metadata/properties"/>
    <ds:schemaRef ds:uri="http://www.w3.org/XML/1998/namespace"/>
    <ds:schemaRef ds:uri="http://schemas.openxmlformats.org/package/2006/metadata/core-properties"/>
    <ds:schemaRef ds:uri="34354c1b-6b8c-435b-ad50-990538c19557"/>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3759</TotalTime>
  <Words>342</Words>
  <Application>Microsoft Office PowerPoint</Application>
  <PresentationFormat>Breedbeeld</PresentationFormat>
  <Paragraphs>28</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Thomas Noordeloos</cp:lastModifiedBy>
  <cp:revision>31</cp:revision>
  <dcterms:created xsi:type="dcterms:W3CDTF">2015-06-22T08:42:47Z</dcterms:created>
  <dcterms:modified xsi:type="dcterms:W3CDTF">2022-03-15T08:58:53Z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